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12" r:id="rId3"/>
    <p:sldId id="321" r:id="rId4"/>
    <p:sldId id="313" r:id="rId5"/>
    <p:sldId id="319" r:id="rId6"/>
    <p:sldId id="314" r:id="rId7"/>
    <p:sldId id="315" r:id="rId8"/>
    <p:sldId id="317" r:id="rId9"/>
    <p:sldId id="318" r:id="rId10"/>
    <p:sldId id="32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335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513" autoAdjust="0"/>
  </p:normalViewPr>
  <p:slideViewPr>
    <p:cSldViewPr snapToGrid="0">
      <p:cViewPr>
        <p:scale>
          <a:sx n="81" d="100"/>
          <a:sy n="81" d="100"/>
        </p:scale>
        <p:origin x="-27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79F68-1092-47BD-8CA1-FB12751CE177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AAD35-E013-43FF-84ED-01692EB0F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33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AAD35-E013-43FF-84ED-01692EB0FDC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17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5A1F-2313-4877-839F-FA21A92BA77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17DE-BE30-499F-BBA2-6F18E018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8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5A1F-2313-4877-839F-FA21A92BA77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17DE-BE30-499F-BBA2-6F18E018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3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5A1F-2313-4877-839F-FA21A92BA77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17DE-BE30-499F-BBA2-6F18E018B8C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6578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5A1F-2313-4877-839F-FA21A92BA77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17DE-BE30-499F-BBA2-6F18E018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03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5A1F-2313-4877-839F-FA21A92BA77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17DE-BE30-499F-BBA2-6F18E018B8C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583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5A1F-2313-4877-839F-FA21A92BA77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17DE-BE30-499F-BBA2-6F18E018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559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5A1F-2313-4877-839F-FA21A92BA77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17DE-BE30-499F-BBA2-6F18E018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95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5A1F-2313-4877-839F-FA21A92BA77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17DE-BE30-499F-BBA2-6F18E018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9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5A1F-2313-4877-839F-FA21A92BA77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17DE-BE30-499F-BBA2-6F18E018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2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5A1F-2313-4877-839F-FA21A92BA77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17DE-BE30-499F-BBA2-6F18E018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5A1F-2313-4877-839F-FA21A92BA77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17DE-BE30-499F-BBA2-6F18E018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01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5A1F-2313-4877-839F-FA21A92BA77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17DE-BE30-499F-BBA2-6F18E018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1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5A1F-2313-4877-839F-FA21A92BA77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17DE-BE30-499F-BBA2-6F18E018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52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5A1F-2313-4877-839F-FA21A92BA77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17DE-BE30-499F-BBA2-6F18E018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6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5A1F-2313-4877-839F-FA21A92BA77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17DE-BE30-499F-BBA2-6F18E018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8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5A1F-2313-4877-839F-FA21A92BA77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17DE-BE30-499F-BBA2-6F18E018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59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15A1F-2313-4877-839F-FA21A92BA77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5C17DE-BE30-499F-BBA2-6F18E018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7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3359" y="961534"/>
            <a:ext cx="9166274" cy="2813627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Информационная 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(мобильная) папка о деятельности поставщиков социальных услуг -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И(М)П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2814" t="35379" r="23539" b="-100"/>
          <a:stretch/>
        </p:blipFill>
        <p:spPr>
          <a:xfrm>
            <a:off x="641266" y="4318642"/>
            <a:ext cx="4061363" cy="237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1107" y="570946"/>
            <a:ext cx="708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Местонахождение поставщика </a:t>
            </a:r>
            <a:b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социальных услуг на карте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055" y="141402"/>
            <a:ext cx="561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Наполнение информационной (мобильной) папки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124657" y="95590"/>
            <a:ext cx="1923180" cy="9207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2-я страница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5"/>
          <a:stretch/>
        </p:blipFill>
        <p:spPr>
          <a:xfrm>
            <a:off x="2092090" y="1646821"/>
            <a:ext cx="4727810" cy="310115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092090" y="4885134"/>
            <a:ext cx="4727810" cy="1287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Транспортная доступность: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7491160" y="3174711"/>
            <a:ext cx="2633497" cy="2272145"/>
          </a:xfrm>
          <a:prstGeom prst="wedgeRectCallout">
            <a:avLst>
              <a:gd name="adj1" fmla="val -74367"/>
              <a:gd name="adj2" fmla="val 4649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Указать (при наличии) близлежащие </a:t>
            </a:r>
            <a:r>
              <a:rPr lang="ru-RU" sz="1400" dirty="0">
                <a:solidFill>
                  <a:schemeClr val="tx1"/>
                </a:solidFill>
              </a:rPr>
              <a:t>к организации </a:t>
            </a:r>
            <a:r>
              <a:rPr lang="ru-RU" sz="1400" dirty="0" smtClean="0">
                <a:solidFill>
                  <a:schemeClr val="tx1"/>
                </a:solidFill>
              </a:rPr>
              <a:t>остановки муниципального и коммерческого транспорта с перечислением номеров автобусов и маршрутных такси. Отметить на карте путь следования к учреждению (организации)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1107" y="570946"/>
            <a:ext cx="708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Местонахождение поставщика </a:t>
            </a:r>
            <a:b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социальных услуг на карте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055" y="141402"/>
            <a:ext cx="561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Наполнение информационной (мобильной) папки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124657" y="95590"/>
            <a:ext cx="1923180" cy="9207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2-я страница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5"/>
          <a:stretch/>
        </p:blipFill>
        <p:spPr>
          <a:xfrm>
            <a:off x="2092090" y="1646821"/>
            <a:ext cx="4727810" cy="310115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Прямоугольная выноска 4"/>
          <p:cNvSpPr/>
          <p:nvPr/>
        </p:nvSpPr>
        <p:spPr>
          <a:xfrm>
            <a:off x="7381262" y="1212457"/>
            <a:ext cx="2485278" cy="1045609"/>
          </a:xfrm>
          <a:prstGeom prst="wedgeRectCallout">
            <a:avLst>
              <a:gd name="adj1" fmla="val -70280"/>
              <a:gd name="adj2" fmla="val 11489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Размещается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информация о местонахождении поставщика социальных услуг на карте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2090" y="5048250"/>
            <a:ext cx="4727810" cy="9830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Транспортная доступность: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7491159" y="3759199"/>
            <a:ext cx="2633497" cy="2272145"/>
          </a:xfrm>
          <a:prstGeom prst="wedgeRectCallout">
            <a:avLst>
              <a:gd name="adj1" fmla="val -74367"/>
              <a:gd name="adj2" fmla="val 2617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Указать (при наличии) близлежащие </a:t>
            </a:r>
            <a:r>
              <a:rPr lang="ru-RU" sz="1400" dirty="0">
                <a:solidFill>
                  <a:schemeClr val="tx1"/>
                </a:solidFill>
              </a:rPr>
              <a:t>к организации </a:t>
            </a:r>
            <a:r>
              <a:rPr lang="ru-RU" sz="1400" dirty="0" smtClean="0">
                <a:solidFill>
                  <a:schemeClr val="tx1"/>
                </a:solidFill>
              </a:rPr>
              <a:t>остановки муниципального и коммерческого транспорта с перечислением номеров автобусов и маршрутных такси. Отметить на карте путь следования к учреждению (организации)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1107" y="515289"/>
            <a:ext cx="7089775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Создание фрагмента карты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8775767" y="1222999"/>
            <a:ext cx="1988601" cy="1066706"/>
          </a:xfrm>
          <a:prstGeom prst="wedgeRectCallout">
            <a:avLst>
              <a:gd name="adj1" fmla="val -56993"/>
              <a:gd name="adj2" fmla="val 11727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Открыть </a:t>
            </a:r>
            <a:r>
              <a:rPr lang="ru-RU" sz="1400" dirty="0">
                <a:solidFill>
                  <a:schemeClr val="tx1"/>
                </a:solidFill>
              </a:rPr>
              <a:t>любую карту (Яндекс, Гугл, 2ГИС), найти на ней свою </a:t>
            </a:r>
            <a:r>
              <a:rPr lang="ru-RU" sz="1400" dirty="0" smtClean="0">
                <a:solidFill>
                  <a:schemeClr val="tx1"/>
                </a:solidFill>
              </a:rPr>
              <a:t>организацию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81" b="4018"/>
          <a:stretch/>
        </p:blipFill>
        <p:spPr>
          <a:xfrm>
            <a:off x="410340" y="1228520"/>
            <a:ext cx="8203621" cy="50746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85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4136" y="698162"/>
            <a:ext cx="6952727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Создание фрагмента карты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3907" r="5159" b="1830"/>
          <a:stretch/>
        </p:blipFill>
        <p:spPr>
          <a:xfrm>
            <a:off x="644055" y="1645920"/>
            <a:ext cx="6774511" cy="4389120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7639378" y="1227597"/>
            <a:ext cx="2485278" cy="1045609"/>
          </a:xfrm>
          <a:prstGeom prst="wedgeRectCallout">
            <a:avLst>
              <a:gd name="adj1" fmla="val -192411"/>
              <a:gd name="adj2" fmla="val 11367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Необходимо воспользоваться </a:t>
            </a:r>
            <a:r>
              <a:rPr lang="ru-RU" sz="1400" dirty="0">
                <a:solidFill>
                  <a:schemeClr val="tx1"/>
                </a:solidFill>
              </a:rPr>
              <a:t>клавишей </a:t>
            </a:r>
            <a:r>
              <a:rPr lang="en-US" sz="1400" dirty="0">
                <a:solidFill>
                  <a:schemeClr val="tx1"/>
                </a:solidFill>
              </a:rPr>
              <a:t>Print Screen</a:t>
            </a:r>
            <a:r>
              <a:rPr lang="ru-RU" sz="1400" dirty="0">
                <a:solidFill>
                  <a:schemeClr val="tx1"/>
                </a:solidFill>
              </a:rPr>
              <a:t> на клавиатуре</a:t>
            </a:r>
          </a:p>
        </p:txBody>
      </p:sp>
    </p:spTree>
    <p:extLst>
      <p:ext uri="{BB962C8B-B14F-4D97-AF65-F5344CB8AC3E}">
        <p14:creationId xmlns:p14="http://schemas.microsoft.com/office/powerpoint/2010/main" val="4112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229" y="602750"/>
            <a:ext cx="688117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Создание фрагмента карты</a:t>
            </a:r>
          </a:p>
        </p:txBody>
      </p:sp>
      <p:pic>
        <p:nvPicPr>
          <p:cNvPr id="9" name="Рисунок 8" descr="D:\Desktop\Материал для Инфопапки\Рисунки для работы\Скриншот для карты_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01" b="5668"/>
          <a:stretch/>
        </p:blipFill>
        <p:spPr bwMode="auto">
          <a:xfrm>
            <a:off x="659958" y="1296063"/>
            <a:ext cx="6581603" cy="4863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7381262" y="1117600"/>
            <a:ext cx="2485278" cy="1308099"/>
          </a:xfrm>
          <a:prstGeom prst="wedgeRectCallout">
            <a:avLst>
              <a:gd name="adj1" fmla="val -145636"/>
              <a:gd name="adj2" fmla="val 12777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Открыть </a:t>
            </a:r>
            <a:r>
              <a:rPr lang="ru-RU" sz="1400" dirty="0">
                <a:solidFill>
                  <a:schemeClr val="tx1"/>
                </a:solidFill>
              </a:rPr>
              <a:t>программу </a:t>
            </a:r>
            <a:r>
              <a:rPr lang="ru-RU" sz="1400" dirty="0" err="1">
                <a:solidFill>
                  <a:schemeClr val="tx1"/>
                </a:solidFill>
              </a:rPr>
              <a:t>Paint</a:t>
            </a:r>
            <a:r>
              <a:rPr lang="ru-RU" sz="1400" dirty="0">
                <a:solidFill>
                  <a:schemeClr val="tx1"/>
                </a:solidFill>
              </a:rPr>
              <a:t> и в </a:t>
            </a:r>
            <a:r>
              <a:rPr lang="ru-RU" sz="1400" dirty="0" smtClean="0">
                <a:solidFill>
                  <a:schemeClr val="tx1"/>
                </a:solidFill>
              </a:rPr>
              <a:t>новый </a:t>
            </a:r>
            <a:r>
              <a:rPr lang="ru-RU" sz="1400" dirty="0">
                <a:solidFill>
                  <a:schemeClr val="tx1"/>
                </a:solidFill>
              </a:rPr>
              <a:t>файл вставить (</a:t>
            </a:r>
            <a:r>
              <a:rPr lang="ru-RU" sz="1400" dirty="0" err="1">
                <a:solidFill>
                  <a:schemeClr val="tx1"/>
                </a:solidFill>
              </a:rPr>
              <a:t>Ctrl+V</a:t>
            </a:r>
            <a:r>
              <a:rPr lang="ru-RU" sz="1400" dirty="0">
                <a:solidFill>
                  <a:schemeClr val="tx1"/>
                </a:solidFill>
              </a:rPr>
              <a:t>) сделанный скриншот</a:t>
            </a:r>
          </a:p>
        </p:txBody>
      </p:sp>
    </p:spTree>
    <p:extLst>
      <p:ext uri="{BB962C8B-B14F-4D97-AF65-F5344CB8AC3E}">
        <p14:creationId xmlns:p14="http://schemas.microsoft.com/office/powerpoint/2010/main" val="18654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4904" y="459632"/>
            <a:ext cx="6243644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Создание фрагмента карты</a:t>
            </a:r>
          </a:p>
        </p:txBody>
      </p:sp>
      <p:pic>
        <p:nvPicPr>
          <p:cNvPr id="10" name="Рисунок 9" descr="D:\Desktop\Материал для Инфопапки\Рисунки для работы\Скриншот для карты_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49" b="4829"/>
          <a:stretch/>
        </p:blipFill>
        <p:spPr bwMode="auto">
          <a:xfrm>
            <a:off x="2921587" y="1146685"/>
            <a:ext cx="6717713" cy="5038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304799" y="1747807"/>
            <a:ext cx="2221845" cy="1241746"/>
          </a:xfrm>
          <a:prstGeom prst="wedgeRectCallout">
            <a:avLst>
              <a:gd name="adj1" fmla="val 101025"/>
              <a:gd name="adj2" fmla="val -4365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 </a:t>
            </a:r>
            <a:r>
              <a:rPr lang="ru-RU" sz="1400" dirty="0">
                <a:solidFill>
                  <a:schemeClr val="tx1"/>
                </a:solidFill>
              </a:rPr>
              <a:t>помощью инструмента «Выделение» выделить нужный фрагмент карты</a:t>
            </a:r>
          </a:p>
        </p:txBody>
      </p:sp>
    </p:spTree>
    <p:extLst>
      <p:ext uri="{BB962C8B-B14F-4D97-AF65-F5344CB8AC3E}">
        <p14:creationId xmlns:p14="http://schemas.microsoft.com/office/powerpoint/2010/main" val="4954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4662" y="515289"/>
            <a:ext cx="6060764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Создание фрагмента карты</a:t>
            </a:r>
          </a:p>
        </p:txBody>
      </p:sp>
      <p:pic>
        <p:nvPicPr>
          <p:cNvPr id="9" name="Рисунок 8" descr="D:\Desktop\Материал для Инфопапки\Рисунки для работы\Скриншот для карты_3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3" b="5951"/>
          <a:stretch/>
        </p:blipFill>
        <p:spPr bwMode="auto">
          <a:xfrm>
            <a:off x="2841507" y="1216241"/>
            <a:ext cx="6790765" cy="50829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427055" y="1194249"/>
            <a:ext cx="2116978" cy="1028701"/>
          </a:xfrm>
          <a:prstGeom prst="wedgeRectCallout">
            <a:avLst>
              <a:gd name="adj1" fmla="val 107611"/>
              <a:gd name="adj2" fmla="val -1131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Инструментом </a:t>
            </a:r>
            <a:r>
              <a:rPr lang="ru-RU" sz="1400" dirty="0">
                <a:solidFill>
                  <a:schemeClr val="tx1"/>
                </a:solidFill>
              </a:rPr>
              <a:t>«Обрезать» – обрезать все лишнее</a:t>
            </a:r>
          </a:p>
        </p:txBody>
      </p:sp>
    </p:spTree>
    <p:extLst>
      <p:ext uri="{BB962C8B-B14F-4D97-AF65-F5344CB8AC3E}">
        <p14:creationId xmlns:p14="http://schemas.microsoft.com/office/powerpoint/2010/main" val="30774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1108" y="491436"/>
            <a:ext cx="662673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Создание фрагмента карты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21" b="4277"/>
          <a:stretch/>
        </p:blipFill>
        <p:spPr>
          <a:xfrm>
            <a:off x="754602" y="1116701"/>
            <a:ext cx="6484397" cy="5414876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7381262" y="1951202"/>
            <a:ext cx="2743395" cy="1461399"/>
          </a:xfrm>
          <a:prstGeom prst="wedgeRectCallout">
            <a:avLst>
              <a:gd name="adj1" fmla="val -185174"/>
              <a:gd name="adj2" fmla="val -7397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 Способ. При </a:t>
            </a:r>
            <a:r>
              <a:rPr lang="ru-RU" sz="1400" dirty="0">
                <a:solidFill>
                  <a:schemeClr val="tx1"/>
                </a:solidFill>
              </a:rPr>
              <a:t>необходимости в программе </a:t>
            </a:r>
            <a:r>
              <a:rPr lang="ru-RU" sz="1400" dirty="0" err="1">
                <a:solidFill>
                  <a:schemeClr val="tx1"/>
                </a:solidFill>
              </a:rPr>
              <a:t>Paint</a:t>
            </a:r>
            <a:r>
              <a:rPr lang="ru-RU" sz="1400" dirty="0">
                <a:solidFill>
                  <a:schemeClr val="tx1"/>
                </a:solidFill>
              </a:rPr>
              <a:t> можно отредактировать карту: добавить маркеры, линии или выделить нужные </a:t>
            </a:r>
            <a:r>
              <a:rPr lang="ru-RU" sz="1400" dirty="0" smtClean="0">
                <a:solidFill>
                  <a:schemeClr val="tx1"/>
                </a:solidFill>
              </a:rPr>
              <a:t>области. Файл сохранить.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1108" y="491436"/>
            <a:ext cx="6337906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Создание фрагмента карты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7381262" y="1212457"/>
            <a:ext cx="2485278" cy="1045609"/>
          </a:xfrm>
          <a:prstGeom prst="wedgeRectCallout">
            <a:avLst>
              <a:gd name="adj1" fmla="val -52906"/>
              <a:gd name="adj2" fmla="val 1112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2 Способ. Файл </a:t>
            </a:r>
            <a:r>
              <a:rPr lang="ru-RU" sz="1400" dirty="0">
                <a:solidFill>
                  <a:schemeClr val="tx1"/>
                </a:solidFill>
              </a:rPr>
              <a:t>сохранить и импортировать в новый документ Microsoft </a:t>
            </a:r>
            <a:r>
              <a:rPr lang="ru-RU" sz="1400" dirty="0" err="1">
                <a:solidFill>
                  <a:schemeClr val="tx1"/>
                </a:solidFill>
              </a:rPr>
              <a:t>Word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28" b="4842"/>
          <a:stretch/>
        </p:blipFill>
        <p:spPr>
          <a:xfrm>
            <a:off x="279426" y="1212457"/>
            <a:ext cx="6969587" cy="50740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ая выноска 7"/>
          <p:cNvSpPr/>
          <p:nvPr/>
        </p:nvSpPr>
        <p:spPr>
          <a:xfrm>
            <a:off x="7381262" y="2961721"/>
            <a:ext cx="2633497" cy="2298701"/>
          </a:xfrm>
          <a:prstGeom prst="wedgeRectCallout">
            <a:avLst>
              <a:gd name="adj1" fmla="val -218250"/>
              <a:gd name="adj2" fmla="val -8389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документе </a:t>
            </a:r>
            <a:r>
              <a:rPr lang="en-US" sz="1400" dirty="0" smtClean="0">
                <a:solidFill>
                  <a:schemeClr val="tx1"/>
                </a:solidFill>
              </a:rPr>
              <a:t>Microsoft </a:t>
            </a:r>
            <a:r>
              <a:rPr lang="en-US" sz="1400" dirty="0">
                <a:solidFill>
                  <a:schemeClr val="tx1"/>
                </a:solidFill>
              </a:rPr>
              <a:t>Word</a:t>
            </a:r>
            <a:r>
              <a:rPr lang="ru-RU" sz="1400" dirty="0" smtClean="0">
                <a:solidFill>
                  <a:schemeClr val="tx1"/>
                </a:solidFill>
              </a:rPr>
              <a:t> можно </a:t>
            </a:r>
            <a:r>
              <a:rPr lang="ru-RU" sz="1400" dirty="0">
                <a:solidFill>
                  <a:schemeClr val="tx1"/>
                </a:solidFill>
              </a:rPr>
              <a:t>отредактировать карту: добавить маркеры, линии или выделить нужные </a:t>
            </a:r>
            <a:r>
              <a:rPr lang="ru-RU" sz="1400" dirty="0" smtClean="0">
                <a:solidFill>
                  <a:schemeClr val="tx1"/>
                </a:solidFill>
              </a:rPr>
              <a:t>области. Для этого необходимо воспользоваться вкладкой «Вставка» и выбрав подходящий инструмент произвести необходимые действия.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4930</TotalTime>
  <Words>234</Words>
  <Application>Microsoft Office PowerPoint</Application>
  <PresentationFormat>Произвольный</PresentationFormat>
  <Paragraphs>28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Информационная  (мобильная) папка о деятельности поставщиков социальных услуг - И(М)П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социального предпринимательства  в реализации национальных проектов</dc:title>
  <dc:creator>Муканова Алтынай Абаевна</dc:creator>
  <cp:lastModifiedBy>OMO-SPEC2</cp:lastModifiedBy>
  <cp:revision>362</cp:revision>
  <dcterms:created xsi:type="dcterms:W3CDTF">2020-11-11T07:46:58Z</dcterms:created>
  <dcterms:modified xsi:type="dcterms:W3CDTF">2023-03-22T12:02:56Z</dcterms:modified>
</cp:coreProperties>
</file>